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2000505000000020004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JPhiHTOPyeJLwAmTFoJTa/FU7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6C5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2EC038B-8EA7-4315-A8B9-186EAE98A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8" y="0"/>
            <a:ext cx="12169464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6A460E6-DB24-41FC-B083-8720046FF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26100"/>
            <a:ext cx="12192000" cy="12319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178DD33-C348-4D0C-97B6-44B84E025E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080" y="5867733"/>
            <a:ext cx="10911840" cy="82178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A82F00E7-90F2-46B6-8797-5B92FED9CD6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80644" y="267894"/>
            <a:ext cx="11030711" cy="505416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DF68002-28A7-4D44-B000-772F721161CC}"/>
              </a:ext>
            </a:extLst>
          </p:cNvPr>
          <p:cNvSpPr txBox="1"/>
          <p:nvPr/>
        </p:nvSpPr>
        <p:spPr>
          <a:xfrm>
            <a:off x="640080" y="266445"/>
            <a:ext cx="527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746C5F"/>
                </a:solidFill>
                <a:latin typeface="Montserrat" panose="02000505000000020004" pitchFamily="2" charset="0"/>
              </a:rPr>
              <a:t>CADENA DE IMPACTOS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139AD27-9643-4A09-9844-4D191E5672B8}"/>
              </a:ext>
            </a:extLst>
          </p:cNvPr>
          <p:cNvSpPr txBox="1"/>
          <p:nvPr/>
        </p:nvSpPr>
        <p:spPr>
          <a:xfrm>
            <a:off x="609600" y="1045724"/>
            <a:ext cx="247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Montserrat" panose="02000505000000020004" pitchFamily="2" charset="0"/>
              </a:rPr>
              <a:t>EXPOSICIÓN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7C8898F-ADA7-4CBF-BDC0-A1E5C18C2D42}"/>
              </a:ext>
            </a:extLst>
          </p:cNvPr>
          <p:cNvSpPr txBox="1"/>
          <p:nvPr/>
        </p:nvSpPr>
        <p:spPr>
          <a:xfrm>
            <a:off x="640080" y="4970465"/>
            <a:ext cx="527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Montserrat" panose="02000505000000020004" pitchFamily="2" charset="0"/>
              </a:rPr>
              <a:t>RIESGO DE ... POR PRESENCIA DE ... PARA...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5B294F1-A821-49F8-A710-9BE28DAFC986}"/>
              </a:ext>
            </a:extLst>
          </p:cNvPr>
          <p:cNvSpPr txBox="1"/>
          <p:nvPr/>
        </p:nvSpPr>
        <p:spPr>
          <a:xfrm>
            <a:off x="3422904" y="1045724"/>
            <a:ext cx="247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Montserrat" panose="02000505000000020004" pitchFamily="2" charset="0"/>
              </a:rPr>
              <a:t>AMENAZA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24795E3-C0A4-4431-AE54-7381D5148E6D}"/>
              </a:ext>
            </a:extLst>
          </p:cNvPr>
          <p:cNvSpPr txBox="1"/>
          <p:nvPr/>
        </p:nvSpPr>
        <p:spPr>
          <a:xfrm>
            <a:off x="6287262" y="420333"/>
            <a:ext cx="527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Montserrat" panose="02000505000000020004" pitchFamily="2" charset="0"/>
              </a:rPr>
              <a:t>VULNERABILIDAD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E8EAEA7-FBD9-430F-BE6C-D89436E1FA35}"/>
              </a:ext>
            </a:extLst>
          </p:cNvPr>
          <p:cNvSpPr txBox="1"/>
          <p:nvPr/>
        </p:nvSpPr>
        <p:spPr>
          <a:xfrm>
            <a:off x="6620256" y="815854"/>
            <a:ext cx="212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Montserrat" panose="02000505000000020004" pitchFamily="2" charset="0"/>
              </a:rPr>
              <a:t>SENSIBILIDAD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FF65D06-C4F2-4F47-82D1-CC2967B57B5C}"/>
              </a:ext>
            </a:extLst>
          </p:cNvPr>
          <p:cNvSpPr txBox="1"/>
          <p:nvPr/>
        </p:nvSpPr>
        <p:spPr>
          <a:xfrm>
            <a:off x="9094470" y="815853"/>
            <a:ext cx="212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Montserrat" panose="02000505000000020004" pitchFamily="2" charset="0"/>
              </a:rPr>
              <a:t>CAPACIDAD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D76BB86-A623-493E-8653-BD6415962A95}"/>
              </a:ext>
            </a:extLst>
          </p:cNvPr>
          <p:cNvSpPr txBox="1"/>
          <p:nvPr/>
        </p:nvSpPr>
        <p:spPr>
          <a:xfrm>
            <a:off x="6620256" y="1534494"/>
            <a:ext cx="212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746C5F"/>
                </a:solidFill>
                <a:latin typeface="Montserrat" panose="02000505000000020004" pitchFamily="2" charset="0"/>
              </a:rPr>
              <a:t>…</a:t>
            </a:r>
            <a:endParaRPr lang="es-MX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C230E4E-4D4D-47A1-BF38-88FBE65BA760}"/>
              </a:ext>
            </a:extLst>
          </p:cNvPr>
          <p:cNvSpPr txBox="1"/>
          <p:nvPr/>
        </p:nvSpPr>
        <p:spPr>
          <a:xfrm>
            <a:off x="6621180" y="1186783"/>
            <a:ext cx="2121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746C5F"/>
                </a:solidFill>
                <a:latin typeface="Montserrat" panose="02000505000000020004" pitchFamily="2" charset="0"/>
              </a:rPr>
              <a:t>Cultivos de ...</a:t>
            </a:r>
            <a:endParaRPr lang="es-MX" sz="1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157E8A5-38AC-4BA7-9D0A-40AA48E36270}"/>
              </a:ext>
            </a:extLst>
          </p:cNvPr>
          <p:cNvSpPr txBox="1"/>
          <p:nvPr/>
        </p:nvSpPr>
        <p:spPr>
          <a:xfrm>
            <a:off x="9094470" y="4844752"/>
            <a:ext cx="212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746C5F"/>
                </a:solidFill>
                <a:latin typeface="Montserrat" panose="02000505000000020004" pitchFamily="2" charset="0"/>
              </a:rPr>
              <a:t>…</a:t>
            </a:r>
            <a:endParaRPr lang="es-MX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19CAAE4-DDA2-47D3-BC40-96DA27E3226B}"/>
              </a:ext>
            </a:extLst>
          </p:cNvPr>
          <p:cNvSpPr txBox="1"/>
          <p:nvPr/>
        </p:nvSpPr>
        <p:spPr>
          <a:xfrm>
            <a:off x="780288" y="1863415"/>
            <a:ext cx="212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18E1ABC-1F64-4C37-95C8-D59833DCC7BE}"/>
              </a:ext>
            </a:extLst>
          </p:cNvPr>
          <p:cNvSpPr txBox="1"/>
          <p:nvPr/>
        </p:nvSpPr>
        <p:spPr>
          <a:xfrm>
            <a:off x="780288" y="2283748"/>
            <a:ext cx="212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F0765D5-5B58-40AE-842F-DFC3C42D363E}"/>
              </a:ext>
            </a:extLst>
          </p:cNvPr>
          <p:cNvSpPr txBox="1"/>
          <p:nvPr/>
        </p:nvSpPr>
        <p:spPr>
          <a:xfrm>
            <a:off x="780288" y="2588934"/>
            <a:ext cx="212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620BEC4-CF25-4F18-A363-5DD6015E7568}"/>
              </a:ext>
            </a:extLst>
          </p:cNvPr>
          <p:cNvSpPr txBox="1"/>
          <p:nvPr/>
        </p:nvSpPr>
        <p:spPr>
          <a:xfrm>
            <a:off x="780288" y="3009267"/>
            <a:ext cx="212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76322D2-AC5D-476D-89D3-CCE9A2350419}"/>
              </a:ext>
            </a:extLst>
          </p:cNvPr>
          <p:cNvSpPr txBox="1"/>
          <p:nvPr/>
        </p:nvSpPr>
        <p:spPr>
          <a:xfrm>
            <a:off x="769020" y="3341803"/>
            <a:ext cx="212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34D01D0-8497-447C-BAE7-C6216E7BED70}"/>
              </a:ext>
            </a:extLst>
          </p:cNvPr>
          <p:cNvSpPr txBox="1"/>
          <p:nvPr/>
        </p:nvSpPr>
        <p:spPr>
          <a:xfrm>
            <a:off x="3599688" y="1552401"/>
            <a:ext cx="1056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F9ED145-B224-4644-A6D3-B903C9DB056C}"/>
              </a:ext>
            </a:extLst>
          </p:cNvPr>
          <p:cNvSpPr txBox="1"/>
          <p:nvPr/>
        </p:nvSpPr>
        <p:spPr>
          <a:xfrm>
            <a:off x="4765682" y="1534494"/>
            <a:ext cx="96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CF7E811-6A5D-4189-BBA0-77A1FF8AD158}"/>
              </a:ext>
            </a:extLst>
          </p:cNvPr>
          <p:cNvSpPr txBox="1"/>
          <p:nvPr/>
        </p:nvSpPr>
        <p:spPr>
          <a:xfrm>
            <a:off x="3599688" y="1849638"/>
            <a:ext cx="1056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10A712A-6B11-4478-AC5C-6D2688CB91BC}"/>
              </a:ext>
            </a:extLst>
          </p:cNvPr>
          <p:cNvSpPr txBox="1"/>
          <p:nvPr/>
        </p:nvSpPr>
        <p:spPr>
          <a:xfrm>
            <a:off x="4765682" y="1839680"/>
            <a:ext cx="96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D153F94-CBCC-4DC9-ADEF-850ECDF8B3D9}"/>
              </a:ext>
            </a:extLst>
          </p:cNvPr>
          <p:cNvSpPr txBox="1"/>
          <p:nvPr/>
        </p:nvSpPr>
        <p:spPr>
          <a:xfrm>
            <a:off x="3599688" y="2262399"/>
            <a:ext cx="1056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4FFE6A6-1082-4EAF-A758-9AC069F1D107}"/>
              </a:ext>
            </a:extLst>
          </p:cNvPr>
          <p:cNvSpPr txBox="1"/>
          <p:nvPr/>
        </p:nvSpPr>
        <p:spPr>
          <a:xfrm>
            <a:off x="3599688" y="3002529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F8C5DDE-DAE1-48BB-B3DF-630D1D2ED8C9}"/>
              </a:ext>
            </a:extLst>
          </p:cNvPr>
          <p:cNvSpPr txBox="1"/>
          <p:nvPr/>
        </p:nvSpPr>
        <p:spPr>
          <a:xfrm>
            <a:off x="3599687" y="3366448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C8C0C7A-4021-4636-B82E-D8A60B2B655F}"/>
              </a:ext>
            </a:extLst>
          </p:cNvPr>
          <p:cNvSpPr txBox="1"/>
          <p:nvPr/>
        </p:nvSpPr>
        <p:spPr>
          <a:xfrm>
            <a:off x="3597907" y="3720211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E9EB4A6-6C5E-4768-BC46-B2294C97ACFC}"/>
              </a:ext>
            </a:extLst>
          </p:cNvPr>
          <p:cNvSpPr txBox="1"/>
          <p:nvPr/>
        </p:nvSpPr>
        <p:spPr>
          <a:xfrm>
            <a:off x="3597906" y="4084130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E199B2B-28EE-48CC-97BC-58AB61D7DDD7}"/>
              </a:ext>
            </a:extLst>
          </p:cNvPr>
          <p:cNvSpPr txBox="1"/>
          <p:nvPr/>
        </p:nvSpPr>
        <p:spPr>
          <a:xfrm>
            <a:off x="6616747" y="2270083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C1EE88A-E1D3-4670-ACE1-BBC0505D7ECF}"/>
              </a:ext>
            </a:extLst>
          </p:cNvPr>
          <p:cNvSpPr txBox="1"/>
          <p:nvPr/>
        </p:nvSpPr>
        <p:spPr>
          <a:xfrm>
            <a:off x="6616747" y="2647987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7C55A97-99EE-4F23-B16F-9C39FDF52ED9}"/>
              </a:ext>
            </a:extLst>
          </p:cNvPr>
          <p:cNvSpPr txBox="1"/>
          <p:nvPr/>
        </p:nvSpPr>
        <p:spPr>
          <a:xfrm>
            <a:off x="6616747" y="3009266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F55BFBC-2097-4062-B4F4-F6E837A5A90C}"/>
              </a:ext>
            </a:extLst>
          </p:cNvPr>
          <p:cNvSpPr txBox="1"/>
          <p:nvPr/>
        </p:nvSpPr>
        <p:spPr>
          <a:xfrm>
            <a:off x="6616747" y="3384161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9165B1A-7735-4089-9D64-C63289D8979C}"/>
              </a:ext>
            </a:extLst>
          </p:cNvPr>
          <p:cNvSpPr txBox="1"/>
          <p:nvPr/>
        </p:nvSpPr>
        <p:spPr>
          <a:xfrm>
            <a:off x="6616747" y="3759056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79E9CF9-EDEE-4A89-BDCE-06AC89E86F37}"/>
              </a:ext>
            </a:extLst>
          </p:cNvPr>
          <p:cNvSpPr txBox="1"/>
          <p:nvPr/>
        </p:nvSpPr>
        <p:spPr>
          <a:xfrm>
            <a:off x="6616747" y="4133951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AE33616-3CB7-4B38-93E5-596941CD2C3C}"/>
              </a:ext>
            </a:extLst>
          </p:cNvPr>
          <p:cNvSpPr txBox="1"/>
          <p:nvPr/>
        </p:nvSpPr>
        <p:spPr>
          <a:xfrm>
            <a:off x="6616747" y="4508846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1B80010-ACDA-4EFB-A1BE-FC99B5B84175}"/>
              </a:ext>
            </a:extLst>
          </p:cNvPr>
          <p:cNvSpPr txBox="1"/>
          <p:nvPr/>
        </p:nvSpPr>
        <p:spPr>
          <a:xfrm>
            <a:off x="9117438" y="1178860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55D6F43-4DC9-45EF-B3B4-25DB22966C8D}"/>
              </a:ext>
            </a:extLst>
          </p:cNvPr>
          <p:cNvSpPr txBox="1"/>
          <p:nvPr/>
        </p:nvSpPr>
        <p:spPr>
          <a:xfrm>
            <a:off x="9117438" y="1545393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B97075F-41C8-4BD1-9F59-1E18AE211040}"/>
              </a:ext>
            </a:extLst>
          </p:cNvPr>
          <p:cNvSpPr txBox="1"/>
          <p:nvPr/>
        </p:nvSpPr>
        <p:spPr>
          <a:xfrm>
            <a:off x="9117438" y="1911926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6868531-B89E-47B4-8BF5-1187C61B57EC}"/>
              </a:ext>
            </a:extLst>
          </p:cNvPr>
          <p:cNvSpPr txBox="1"/>
          <p:nvPr/>
        </p:nvSpPr>
        <p:spPr>
          <a:xfrm>
            <a:off x="9117438" y="2278459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7EDABBC-7AF2-454E-8262-0D39D86877B8}"/>
              </a:ext>
            </a:extLst>
          </p:cNvPr>
          <p:cNvSpPr txBox="1"/>
          <p:nvPr/>
        </p:nvSpPr>
        <p:spPr>
          <a:xfrm>
            <a:off x="9117438" y="2644992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F2D9BB6-40DD-4A2C-BA63-39D4768DF7F3}"/>
              </a:ext>
            </a:extLst>
          </p:cNvPr>
          <p:cNvSpPr txBox="1"/>
          <p:nvPr/>
        </p:nvSpPr>
        <p:spPr>
          <a:xfrm>
            <a:off x="9117438" y="3011525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CF7B4A39-2624-40AE-924E-7D75D86FA129}"/>
              </a:ext>
            </a:extLst>
          </p:cNvPr>
          <p:cNvSpPr txBox="1"/>
          <p:nvPr/>
        </p:nvSpPr>
        <p:spPr>
          <a:xfrm>
            <a:off x="9117438" y="3378058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8614160-874C-4E87-8AA8-2D35FA5F7A1A}"/>
              </a:ext>
            </a:extLst>
          </p:cNvPr>
          <p:cNvSpPr txBox="1"/>
          <p:nvPr/>
        </p:nvSpPr>
        <p:spPr>
          <a:xfrm>
            <a:off x="9117438" y="3744591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8EC4A45-09C3-4067-B3DE-7589E967D8DF}"/>
              </a:ext>
            </a:extLst>
          </p:cNvPr>
          <p:cNvSpPr txBox="1"/>
          <p:nvPr/>
        </p:nvSpPr>
        <p:spPr>
          <a:xfrm>
            <a:off x="9117438" y="4111124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EA6E044-E74B-4412-848B-7F95E8576B0E}"/>
              </a:ext>
            </a:extLst>
          </p:cNvPr>
          <p:cNvSpPr txBox="1"/>
          <p:nvPr/>
        </p:nvSpPr>
        <p:spPr>
          <a:xfrm>
            <a:off x="9117438" y="4477661"/>
            <a:ext cx="21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0316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Montserrat</vt:lpstr>
      <vt:lpstr>Calibri</vt:lpstr>
      <vt:lpstr>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Gunter Viteri</dc:creator>
  <cp:lastModifiedBy>Rosa</cp:lastModifiedBy>
  <cp:revision>6</cp:revision>
  <dcterms:created xsi:type="dcterms:W3CDTF">2021-04-01T18:06:42Z</dcterms:created>
  <dcterms:modified xsi:type="dcterms:W3CDTF">2021-08-18T14:23:58Z</dcterms:modified>
</cp:coreProperties>
</file>